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1" r:id="rId4"/>
    <p:sldId id="288" r:id="rId5"/>
    <p:sldId id="282" r:id="rId6"/>
    <p:sldId id="289" r:id="rId7"/>
    <p:sldId id="280" r:id="rId8"/>
    <p:sldId id="286" r:id="rId9"/>
    <p:sldId id="290" r:id="rId10"/>
    <p:sldId id="287" r:id="rId11"/>
    <p:sldId id="291" r:id="rId12"/>
    <p:sldId id="263" r:id="rId13"/>
    <p:sldId id="283" r:id="rId14"/>
    <p:sldId id="257" r:id="rId15"/>
    <p:sldId id="258" r:id="rId16"/>
    <p:sldId id="262" r:id="rId17"/>
    <p:sldId id="260" r:id="rId18"/>
    <p:sldId id="261" r:id="rId19"/>
    <p:sldId id="269" r:id="rId20"/>
    <p:sldId id="264" r:id="rId21"/>
    <p:sldId id="265" r:id="rId22"/>
    <p:sldId id="268" r:id="rId23"/>
    <p:sldId id="266" r:id="rId24"/>
    <p:sldId id="267" r:id="rId25"/>
    <p:sldId id="270" r:id="rId26"/>
    <p:sldId id="273" r:id="rId27"/>
    <p:sldId id="271" r:id="rId28"/>
    <p:sldId id="276" r:id="rId29"/>
    <p:sldId id="278" r:id="rId30"/>
    <p:sldId id="274" r:id="rId31"/>
    <p:sldId id="259" r:id="rId32"/>
    <p:sldId id="272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9EA06-B431-495B-BC6A-038F273C5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F52A31-02F2-4C78-8C7B-CEF0F77F3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DC2DB-DCEE-4042-B18B-3A9F2968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DF1344-C7FF-4C13-A3A1-2BBBCC11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08A4FF-EA5F-409F-AA31-575B4516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083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47960-BA16-442E-B553-4FFF5F4F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CF95251-CDC7-4E35-8B7A-94DAFDC14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C40550-51AB-4CAD-BD82-BCE79FD3E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070120-A51D-4321-84F1-03178415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3CCC8F-1E29-46F8-8862-2694CB90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07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88B825-69EE-47D4-A6A5-B3C16D6A2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5C51A1-0C78-47B1-B586-3F184509C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881E00-0AD8-4C9A-9799-9408D2F9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46C9CC-3BC2-4AD1-87C0-E6F8B6A5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1D3615-E3F2-438B-9F9D-B3EE1E27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2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10B06-290E-465D-9E18-F996E398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C777F2-3CC4-4751-9AC7-BE861244F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351F85-25CB-496F-9702-D05BDADE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9DE4C7-66F6-48B6-8E3A-B2EC7188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038CEC-7F96-4FAA-9E44-29CE6DF9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062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33AD7-A267-4E4A-9E5D-D434826D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D69BC4-20A7-4B00-A2B6-EE1E0F54D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D7D4C-0B06-4ADD-8096-28B4F3BE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01CBD2-1AAA-4D75-A938-D74573E6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008D0F-B377-495B-A14F-A90B7C80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68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12BFD-F571-4A34-855E-9407FF46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2634D2-CE3A-4E07-A71B-1A1C911A5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5B4CBC-1BA5-4835-BE9B-0F3B0F057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239F1E-7DB7-4CF6-BE68-2B1C35575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22CAD9-0094-4F9F-A5CD-FB3F8375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746A7C-2A87-4EAD-ACD4-DE79F422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65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8EAA6-3CD4-45D5-9CAB-E74A6BB2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D52D05-BEC7-41DE-AEA0-3A733DA24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4CDAD8-7B16-4D8D-919E-1F7824A82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85EEC81-262B-4D55-A018-8A3107F30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0377FBF-A425-4EE3-B5C4-8BD6E7B5F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E2728FE-90A5-40EB-9DC2-AFED549A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D20BE2E-C054-46ED-9DB0-706E0F18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F9B8104-CA14-4762-A054-8E6F459B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25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5C82F-B58A-446B-832D-C7BC07E5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C921FC7-9243-4AA1-A466-65114910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D37C6E-9AB5-4E9D-85EE-6518D217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47841D-0039-4A37-81FC-2C96BD1C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83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164B411-C73D-466C-8B64-90EE03C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76846F-5ACC-4FDB-8E0F-45C40026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64DB7B-546D-40F5-B361-9EAD797D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55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B1857-A09E-416C-8F05-BE1C3096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DDF4E-2B18-457C-AEA3-8FD3E3C47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393BCA-09F3-40C7-9107-8838517B2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287078-C03C-40D5-A728-7AA69612C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1DEFD3-6BF0-45CE-8880-318B4ECB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ACC1BF-AC88-4985-9AC2-34EB39E6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81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80C98-DA17-449D-827F-00BDE30F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F186D8F-3285-4D33-B0C0-DB13FF4C6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FED2C2-AD50-48BD-AB11-1F61CB84F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E43CE5-B238-4F46-B543-DF21A383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65A733-54CF-4FAA-B224-6B343008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47CBE9-A2BC-471B-8DA2-4B5C49EF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33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B12FCDF-692E-4852-B7A2-7BC432A4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0909CF-5FB7-4518-8123-79EBF6CC4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2A52A1-FB5A-4B23-95E6-6351FF43E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B12B3-02E1-4CA7-8F61-23ADC46A3B1F}" type="datetimeFigureOut">
              <a:rPr lang="zh-TW" altLang="en-US" smtClean="0"/>
              <a:t>2019/12/6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A9E623-C2ED-4967-8E11-41210677F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F57CD8-352C-44EE-B887-11C2ADC57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19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.ebc.net.tw/News/Article/163746" TargetMode="External"/><Relationship Id="rId3" Type="http://schemas.openxmlformats.org/officeDocument/2006/relationships/hyperlink" Target="https://www.setn.com/News.aspx?NewsID=529764" TargetMode="External"/><Relationship Id="rId7" Type="http://schemas.openxmlformats.org/officeDocument/2006/relationships/hyperlink" Target="https://www.storm.mg/article/1541591" TargetMode="External"/><Relationship Id="rId2" Type="http://schemas.openxmlformats.org/officeDocument/2006/relationships/hyperlink" Target="https://www.setn.com/News.aspx?NewsID=55259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source=images&amp;cd=&amp;ved=2ahUKEwjVqravzJ7mAhW8yIsBHfFTC-AQjB16BAgBEAM&amp;url=https%3A%2F%2Fnews.ltn.com.tw%2Fnews%2Fpolitics%2Fbreakingnews%2F2977092&amp;psig=AOvVaw2r4FJvlPNE2IIV36_IwDod&amp;ust=1575638294779001" TargetMode="External"/><Relationship Id="rId5" Type="http://schemas.openxmlformats.org/officeDocument/2006/relationships/hyperlink" Target="http://m.match.net.tw/mi/news/politics/20190715/4957187" TargetMode="External"/><Relationship Id="rId4" Type="http://schemas.openxmlformats.org/officeDocument/2006/relationships/hyperlink" Target="https://tw.news.yahoo.com/%E8%B3%AA%E7%96%91%E9%83%AD%E5%8F%B0%E9%8A%98%E8%87%AA%E8%B2%BF%E5%8D%80%E7%AB%8B%E5%A0%B4%E5%89%8D%E5%BE%8C%E5%8F%8D%E8%A6%86-%E6%9C%B1%E7%AB%8B%E5%80%AB%E9%85%B8-fta%E9%83%AD%E8%91%A3%E5%BE%88%E5%85%A7%E8%A1%8C%E5%97%8E-154919284.html" TargetMode="External"/><Relationship Id="rId9" Type="http://schemas.openxmlformats.org/officeDocument/2006/relationships/hyperlink" Target="https://kknews.cc/health/gqkmo99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dn.com/news/story/6656/4037802" TargetMode="External"/><Relationship Id="rId2" Type="http://schemas.openxmlformats.org/officeDocument/2006/relationships/hyperlink" Target="https://www.ner.gov.tw/news/5c246f645aefc50006cef4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tnews.cc/758404ab1e" TargetMode="External"/><Relationship Id="rId5" Type="http://schemas.openxmlformats.org/officeDocument/2006/relationships/hyperlink" Target="https://theinitium.com/article/20190417-morning-brief/" TargetMode="External"/><Relationship Id="rId4" Type="http://schemas.openxmlformats.org/officeDocument/2006/relationships/hyperlink" Target="https://www.peoplenews.tw/news/a0c7e1f7-0450-4afb-87ce-b2ff22553f2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E17D2E-6DA9-424B-A376-61B43C213C54}"/>
              </a:ext>
            </a:extLst>
          </p:cNvPr>
          <p:cNvSpPr txBox="1"/>
          <p:nvPr/>
        </p:nvSpPr>
        <p:spPr>
          <a:xfrm>
            <a:off x="3244921" y="2767280"/>
            <a:ext cx="5702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開關串場</a:t>
            </a:r>
          </a:p>
        </p:txBody>
      </p:sp>
    </p:spTree>
    <p:extLst>
      <p:ext uri="{BB962C8B-B14F-4D97-AF65-F5344CB8AC3E}">
        <p14:creationId xmlns:p14="http://schemas.microsoft.com/office/powerpoint/2010/main" val="16534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結尾文案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 smtClean="0"/>
              <a:t>歷經韓黑份子、預算卡韓、</a:t>
            </a:r>
            <a:r>
              <a:rPr lang="en-US" altLang="zh-TW" dirty="0" smtClean="0"/>
              <a:t>1450</a:t>
            </a:r>
            <a:r>
              <a:rPr lang="zh-TW" altLang="en-US" dirty="0" smtClean="0"/>
              <a:t>、爵卿等各類黑韓產業鏈的四處抹黑，韓市長用闢眼看著他們，一派輕鬆地將這些假韓粉們一一擊倒。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緊接著，摑面黨的</a:t>
            </a:r>
            <a:r>
              <a:rPr lang="en-US" altLang="zh-TW" dirty="0" smtClean="0"/>
              <a:t>2020</a:t>
            </a:r>
            <a:r>
              <a:rPr lang="zh-TW" altLang="en-US" dirty="0" smtClean="0"/>
              <a:t>總統候選人初選即將開始；苦民所苦，睡到中午的韓市長漸漸地，開始想替高雄以外的庶民盡一份心力，整日輾轉反側</a:t>
            </a:r>
            <a:r>
              <a:rPr lang="en-US" altLang="zh-TW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79868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r="15392" b="27698"/>
          <a:stretch/>
        </p:blipFill>
        <p:spPr>
          <a:xfrm>
            <a:off x="351921" y="561473"/>
            <a:ext cx="11551322" cy="59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90FAA5-0FE6-44B9-BAB8-1BFC07A48E1D}"/>
              </a:ext>
            </a:extLst>
          </p:cNvPr>
          <p:cNvSpPr txBox="1"/>
          <p:nvPr/>
        </p:nvSpPr>
        <p:spPr>
          <a:xfrm>
            <a:off x="3964112" y="2767280"/>
            <a:ext cx="4263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第三關</a:t>
            </a:r>
          </a:p>
        </p:txBody>
      </p:sp>
    </p:spTree>
    <p:extLst>
      <p:ext uri="{BB962C8B-B14F-4D97-AF65-F5344CB8AC3E}">
        <p14:creationId xmlns:p14="http://schemas.microsoft.com/office/powerpoint/2010/main" val="18289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文案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相信不只是高雄人，全台灣人需要一個負有魅力、幽默的領導來下架民進黨，挑戰蔡英文。為了中華民國不惜粉身碎骨。</a:t>
            </a:r>
            <a:endParaRPr lang="en-US" altLang="zh-TW" dirty="0" smtClean="0"/>
          </a:p>
          <a:p>
            <a:r>
              <a:rPr lang="zh-TW" altLang="en-US" dirty="0" smtClean="0"/>
              <a:t>不過在那之前要先在黨內出選勝出，才能取得總統大選的門票。</a:t>
            </a:r>
            <a:endParaRPr lang="en-US" altLang="zh-TW" dirty="0" smtClean="0"/>
          </a:p>
          <a:p>
            <a:r>
              <a:rPr lang="zh-TW" altLang="en-US" dirty="0" smtClean="0"/>
              <a:t>就竟初選的結果就竟是如何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144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009DD4-9B2B-4B00-8F4F-EEC7DD58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5"/>
            <a:ext cx="12192000" cy="68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相信不只是高雄人，全台灣人需要一個負有魅力、幽默的領導來下架民進黨，挑戰蔡英文。為了中華民國不惜粉身碎骨。</a:t>
            </a:r>
            <a:endParaRPr lang="en-US" altLang="zh-TW" dirty="0"/>
          </a:p>
          <a:p>
            <a:r>
              <a:rPr lang="zh-TW" altLang="en-US" dirty="0"/>
              <a:t>不過在那之前要先在黨內出選勝出，才能取得總統大選的門票。</a:t>
            </a:r>
            <a:endParaRPr lang="en-US" altLang="zh-TW" dirty="0"/>
          </a:p>
          <a:p>
            <a:r>
              <a:rPr lang="zh-TW" altLang="en-US" dirty="0"/>
              <a:t>就竟初選的結果就竟是如何</a:t>
            </a:r>
            <a:r>
              <a:rPr lang="en-US" altLang="zh-TW" dirty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940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B06D5E6-93DA-4FE4-823E-7CCF3EF734F6}"/>
              </a:ext>
            </a:extLst>
          </p:cNvPr>
          <p:cNvSpPr txBox="1"/>
          <p:nvPr/>
        </p:nvSpPr>
        <p:spPr>
          <a:xfrm>
            <a:off x="3563420" y="2767280"/>
            <a:ext cx="5065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獲勝結尾</a:t>
            </a:r>
          </a:p>
        </p:txBody>
      </p:sp>
    </p:spTree>
    <p:extLst>
      <p:ext uri="{BB962C8B-B14F-4D97-AF65-F5344CB8AC3E}">
        <p14:creationId xmlns:p14="http://schemas.microsoft.com/office/powerpoint/2010/main" val="1714922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AF1A7FD-C0C6-44C6-A7D4-FD029D1F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263" cy="680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5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/>
              <a:t>在經歷腥風血雨的初選，最終是由人民的韓國瑜贏得總統大選的門票，距離總統的寶座還有一段距離</a:t>
            </a:r>
            <a:r>
              <a:rPr lang="en-US" altLang="zh-TW" dirty="0"/>
              <a:t>……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9724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90FAA5-0FE6-44B9-BAB8-1BFC07A48E1D}"/>
              </a:ext>
            </a:extLst>
          </p:cNvPr>
          <p:cNvSpPr txBox="1"/>
          <p:nvPr/>
        </p:nvSpPr>
        <p:spPr>
          <a:xfrm>
            <a:off x="3964112" y="2767280"/>
            <a:ext cx="4263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第四關</a:t>
            </a:r>
          </a:p>
        </p:txBody>
      </p:sp>
    </p:spTree>
    <p:extLst>
      <p:ext uri="{BB962C8B-B14F-4D97-AF65-F5344CB8AC3E}">
        <p14:creationId xmlns:p14="http://schemas.microsoft.com/office/powerpoint/2010/main" val="273818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690FAA5-0FE6-44B9-BAB8-1BFC07A48E1D}"/>
              </a:ext>
            </a:extLst>
          </p:cNvPr>
          <p:cNvSpPr txBox="1"/>
          <p:nvPr/>
        </p:nvSpPr>
        <p:spPr>
          <a:xfrm>
            <a:off x="4028281" y="2205806"/>
            <a:ext cx="42637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 smtClean="0"/>
              <a:t>第一關</a:t>
            </a:r>
            <a:endParaRPr lang="en-US" altLang="zh-TW" sz="8000" dirty="0" smtClean="0"/>
          </a:p>
          <a:p>
            <a:pPr algn="ctr"/>
            <a:r>
              <a:rPr lang="zh-TW" altLang="en-US" sz="8000" dirty="0" smtClean="0"/>
              <a:t>翻轉高</a:t>
            </a:r>
            <a:r>
              <a:rPr lang="zh-TW" altLang="en-US" sz="8000" dirty="0"/>
              <a:t>雄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53986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84CDA5F-DAA3-4647-B3AE-D195C7C00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738" y="1"/>
            <a:ext cx="14476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9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99671-BFA5-4503-8269-ED49BF8A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D859A-CE6E-4C89-A0D9-A3E16D0D9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在經過激烈的黨內初選後，韓國瑜距離總統僅一步之遙。</a:t>
            </a:r>
            <a:endParaRPr lang="en-US" altLang="zh-TW" dirty="0"/>
          </a:p>
          <a:p>
            <a:r>
              <a:rPr lang="zh-TW" altLang="en-US" dirty="0"/>
              <a:t>不過隨著大選的到來，「現在有</a:t>
            </a:r>
            <a:r>
              <a:rPr lang="en-US" altLang="zh-TW" dirty="0"/>
              <a:t>5</a:t>
            </a:r>
            <a:r>
              <a:rPr lang="zh-TW" altLang="en-US" dirty="0"/>
              <a:t>顆核彈在等著炸死韓國瑜，老大哥正在睜大眼睛看」，看來又是一場腥風血雨</a:t>
            </a:r>
            <a:r>
              <a:rPr lang="en-US" altLang="zh-TW" dirty="0"/>
              <a:t>……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0875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B06D5E6-93DA-4FE4-823E-7CCF3EF734F6}"/>
              </a:ext>
            </a:extLst>
          </p:cNvPr>
          <p:cNvSpPr txBox="1"/>
          <p:nvPr/>
        </p:nvSpPr>
        <p:spPr>
          <a:xfrm>
            <a:off x="3563420" y="2767280"/>
            <a:ext cx="5065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獲勝結尾</a:t>
            </a:r>
          </a:p>
        </p:txBody>
      </p:sp>
    </p:spTree>
    <p:extLst>
      <p:ext uri="{BB962C8B-B14F-4D97-AF65-F5344CB8AC3E}">
        <p14:creationId xmlns:p14="http://schemas.microsoft.com/office/powerpoint/2010/main" val="1929487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21C933-22EB-4AF8-B05A-7C3938415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78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9A2EB-490D-4B09-8C24-DF9A61BA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B7C7FA-68BD-47D9-A583-22DD9FEE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這些抹黑韓國瑜的行為「非常小癟三、非常窩囊的行為」，「對這些攻擊者，我是用屁眼在看」。</a:t>
            </a:r>
            <a:endParaRPr lang="en-US" altLang="zh-TW" dirty="0"/>
          </a:p>
          <a:p>
            <a:r>
              <a:rPr lang="zh-TW" altLang="en-US" dirty="0"/>
              <a:t>韓國瑜離總統又更近了一步。</a:t>
            </a:r>
          </a:p>
        </p:txBody>
      </p:sp>
    </p:spTree>
    <p:extLst>
      <p:ext uri="{BB962C8B-B14F-4D97-AF65-F5344CB8AC3E}">
        <p14:creationId xmlns:p14="http://schemas.microsoft.com/office/powerpoint/2010/main" val="3614086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90FAA5-0FE6-44B9-BAB8-1BFC07A48E1D}"/>
              </a:ext>
            </a:extLst>
          </p:cNvPr>
          <p:cNvSpPr txBox="1"/>
          <p:nvPr/>
        </p:nvSpPr>
        <p:spPr>
          <a:xfrm>
            <a:off x="3964112" y="2767280"/>
            <a:ext cx="4263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第五關</a:t>
            </a:r>
          </a:p>
        </p:txBody>
      </p:sp>
    </p:spTree>
    <p:extLst>
      <p:ext uri="{BB962C8B-B14F-4D97-AF65-F5344CB8AC3E}">
        <p14:creationId xmlns:p14="http://schemas.microsoft.com/office/powerpoint/2010/main" val="149189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043FB1-7A79-4BCD-A279-707F35C63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10"/>
            <a:ext cx="12192000" cy="66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9A2EB-490D-4B09-8C24-DF9A61BA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B7C7FA-68BD-47D9-A583-22DD9FEE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該來的總是要來，終於來到了最終決戰，究竟這場三方對決的結果會是如何呢</a:t>
            </a:r>
            <a:r>
              <a:rPr lang="en-US" altLang="zh-TW" dirty="0"/>
              <a:t>?</a:t>
            </a:r>
            <a:r>
              <a:rPr lang="zh-TW" altLang="en-US" dirty="0"/>
              <a:t>我們的庶民總統會獲勝嗎</a:t>
            </a:r>
            <a:r>
              <a:rPr lang="en-US" altLang="zh-TW" dirty="0"/>
              <a:t>?</a:t>
            </a:r>
            <a:r>
              <a:rPr lang="zh-TW" altLang="en-US" dirty="0"/>
              <a:t>讓我們繼續看下去</a:t>
            </a:r>
            <a:r>
              <a:rPr lang="en-US" altLang="zh-TW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580409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F766CF5-CDFE-4A63-8021-FD06166E9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8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6CF542-962C-47B2-9482-8299B58A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8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開頭串場文案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2002</a:t>
            </a:r>
            <a:r>
              <a:rPr lang="zh-TW" altLang="en-US" dirty="0"/>
              <a:t>年，政壇失利；</a:t>
            </a:r>
            <a:r>
              <a:rPr lang="en-US" altLang="zh-TW" dirty="0"/>
              <a:t>11</a:t>
            </a:r>
            <a:r>
              <a:rPr lang="zh-TW" altLang="en-US" dirty="0"/>
              <a:t>年後，出任北農</a:t>
            </a:r>
            <a:r>
              <a:rPr lang="zh-TW" altLang="en-US" dirty="0" smtClean="0"/>
              <a:t>總經理</a:t>
            </a:r>
            <a:r>
              <a:rPr lang="en-US" altLang="zh-TW" dirty="0" smtClean="0"/>
              <a:t>…….</a:t>
            </a:r>
            <a:r>
              <a:rPr lang="zh-TW" altLang="en-US" dirty="0" smtClean="0"/>
              <a:t>開始嶄露頭角</a:t>
            </a:r>
            <a:endParaRPr lang="en-US" altLang="zh-TW" dirty="0"/>
          </a:p>
          <a:p>
            <a:r>
              <a:rPr lang="zh-TW" altLang="en-US" dirty="0" smtClean="0"/>
              <a:t>距離</a:t>
            </a:r>
            <a:r>
              <a:rPr lang="en-US" altLang="zh-TW" dirty="0" smtClean="0"/>
              <a:t>1124</a:t>
            </a:r>
            <a:r>
              <a:rPr lang="zh-TW" altLang="en-US" dirty="0" smtClean="0"/>
              <a:t>的縣市首長大選只剩不到</a:t>
            </a:r>
            <a:r>
              <a:rPr lang="zh-TW" altLang="en-US" dirty="0"/>
              <a:t>百日，靠著</a:t>
            </a:r>
            <a:r>
              <a:rPr lang="zh-TW" altLang="en-US" dirty="0" smtClean="0"/>
              <a:t>「又老又窮」的一席話、「愛情摩天輪與太平島挖石油」、以及「愛與包容」，他，震撼了整個高雄！！！</a:t>
            </a:r>
            <a:endParaRPr lang="en-US" altLang="zh-TW" dirty="0" smtClean="0"/>
          </a:p>
          <a:p>
            <a:r>
              <a:rPr lang="zh-TW" altLang="en-US" dirty="0" smtClean="0"/>
              <a:t>他，究竟是誰？</a:t>
            </a:r>
            <a:endParaRPr lang="en-US" altLang="zh-TW" dirty="0" smtClean="0"/>
          </a:p>
          <a:p>
            <a:r>
              <a:rPr lang="zh-TW" altLang="en-US" dirty="0" smtClean="0"/>
              <a:t>他是</a:t>
            </a:r>
            <a:r>
              <a:rPr lang="en-US" altLang="zh-TW" dirty="0" smtClean="0"/>
              <a:t>……</a:t>
            </a:r>
            <a:r>
              <a:rPr lang="zh-TW" altLang="en-US" dirty="0" smtClean="0"/>
              <a:t>韓    國    瑜！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7388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D0F3F-5953-4BD9-8B9B-18B5ED0B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0C32E4-6969-404E-A6A6-326520CA1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終於，韓國瑜成為了庶民總統。達到了此生的巔峰。</a:t>
            </a:r>
            <a:endParaRPr lang="en-US" altLang="zh-TW" dirty="0"/>
          </a:p>
          <a:p>
            <a:r>
              <a:rPr lang="zh-TW" altLang="en-US" dirty="0"/>
              <a:t>不過，人生就是不斷尋找著下一個目標，就如同曾經說過的</a:t>
            </a:r>
            <a:endParaRPr lang="en-US" altLang="zh-TW" dirty="0"/>
          </a:p>
          <a:p>
            <a:r>
              <a:rPr lang="zh-TW" altLang="en-US" dirty="0"/>
              <a:t>立足台灣，胸懷大陸</a:t>
            </a:r>
            <a:endParaRPr lang="en-US" altLang="zh-TW" dirty="0"/>
          </a:p>
          <a:p>
            <a:r>
              <a:rPr lang="zh-TW" altLang="en-US" dirty="0"/>
              <a:t>放眼世界，征服宇宙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908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2C5CD83-DA81-4DE4-839F-656CA159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9ABDA9-3831-4D0E-946D-D5FC4BBD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>
                <a:hlinkClick r:id="rId2"/>
              </a:rPr>
              <a:t>https://www.setn.com/News.aspx?NewsID=552591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https://www.setn.com/News.aspx?NewsID=529764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https://tw.news.yahoo.com/%E8%B3%AA%E7%96%91%E9%83%AD%E5%8F%B0%E9%8A%98%E8%87%AA%E8%B2%BF%E5%8D%80%E7%AB%8B%E5%A0%B4%E5%89%8D%E5%BE%8C%E5%8F%8D%E8%A6%86-%E6%9C%B1%E7%AB%8B%E5%80%AB%E9%85%B8-fta%E9%83%AD%E8%91%A3%E5%BE%88%E5%85%A7%E8%A1%8C%E5%97%8E-154919284.html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http://m.match.net.tw/mi/news/politics/20190715/4957187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https://www.google.com/url?sa=i&amp;source=images&amp;cd=&amp;ved=2ahUKEwjVqravzJ7mAhW8yIsBHfFTC-AQjB16BAgBEAM&amp;url=https%3A%2F%2Fnews.ltn.com.tw%2Fnews%2Fpolitics%2Fbreakingnews%2F2977092&amp;psig=AOvVaw2r4FJvlPNE2IIV36_IwDod&amp;ust=1575638294779001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https://www.storm.mg/article/1541591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https://news.ebc.net.tw/News/Article/163746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https://kknews.cc/health/gqkmo99.html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5788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2C5CD83-DA81-4DE4-839F-656CA159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9ABDA9-3831-4D0E-946D-D5FC4BBD4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80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https://www.ner.gov.tw/news/5c246f645aefc50006cef4fa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https://udn.com/news/story/6656/4037802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https://www.peoplenews.tw/news/a0c7e1f7-0450-4afb-87ce-b2ff22553f2b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https://theinitium.com/article/20190417-morning-brief/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https://pttnews.cc/758404ab1e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6863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754342" y="-376990"/>
            <a:ext cx="10956032" cy="7603957"/>
            <a:chOff x="786426" y="-521369"/>
            <a:chExt cx="10956032" cy="7603957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26" y="401051"/>
              <a:ext cx="10956032" cy="5759115"/>
            </a:xfrm>
            <a:prstGeom prst="rect">
              <a:avLst/>
            </a:prstGeom>
          </p:spPr>
        </p:pic>
        <p:sp>
          <p:nvSpPr>
            <p:cNvPr id="5" name="爆炸 1 4"/>
            <p:cNvSpPr/>
            <p:nvPr/>
          </p:nvSpPr>
          <p:spPr>
            <a:xfrm>
              <a:off x="5550569" y="-521369"/>
              <a:ext cx="1427747" cy="7603957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閃電 5"/>
            <p:cNvSpPr/>
            <p:nvPr/>
          </p:nvSpPr>
          <p:spPr>
            <a:xfrm>
              <a:off x="3449053" y="1876926"/>
              <a:ext cx="2582779" cy="1026695"/>
            </a:xfrm>
            <a:prstGeom prst="lightningBol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閃電 6"/>
            <p:cNvSpPr/>
            <p:nvPr/>
          </p:nvSpPr>
          <p:spPr>
            <a:xfrm rot="8506355">
              <a:off x="6422537" y="2055514"/>
              <a:ext cx="2689753" cy="929751"/>
            </a:xfrm>
            <a:prstGeom prst="lightningBol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50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結尾文案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眾望所歸、萬庶民擁戴的韓ㄉ</a:t>
            </a:r>
            <a:r>
              <a:rPr lang="en-US" altLang="zh-TW" dirty="0" smtClean="0"/>
              <a:t>….</a:t>
            </a:r>
            <a:r>
              <a:rPr lang="zh-TW" altLang="en-US" dirty="0" smtClean="0"/>
              <a:t>噢不，韓總終於打敗了陳其邁，成功地當上高雄市長；但，事情似乎沒有韓總想的辣麼簡單</a:t>
            </a:r>
            <a:r>
              <a:rPr lang="en-US" altLang="zh-TW" dirty="0" smtClean="0"/>
              <a:t>……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1148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6" y="0"/>
            <a:ext cx="10042359" cy="68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690FAA5-0FE6-44B9-BAB8-1BFC07A48E1D}"/>
              </a:ext>
            </a:extLst>
          </p:cNvPr>
          <p:cNvSpPr txBox="1"/>
          <p:nvPr/>
        </p:nvSpPr>
        <p:spPr>
          <a:xfrm>
            <a:off x="3080084" y="1676417"/>
            <a:ext cx="56949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 smtClean="0"/>
              <a:t>第二關</a:t>
            </a:r>
            <a:endParaRPr lang="en-US" altLang="zh-TW" sz="8000" dirty="0" smtClean="0"/>
          </a:p>
          <a:p>
            <a:pPr algn="ctr"/>
            <a:r>
              <a:rPr lang="zh-TW" altLang="en-US" sz="8000" dirty="0"/>
              <a:t>黑韓產業鏈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10383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開頭串場文案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 smtClean="0"/>
              <a:t>韓市長不只市政要忙，同時也忙著應付議會內尖銳的執行，以及各方媒體的放大檢視。「黃捷」、「韓總機」、「中央卡韓不給預算」、甚至「潘恆旭</a:t>
            </a:r>
            <a:r>
              <a:rPr lang="zh-TW" altLang="en-US" dirty="0"/>
              <a:t>」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等，韓市長上任後爭議層出不窮。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雖然韓市長靠著九二共識競競業業地到大陸地區簽署各類庶民</a:t>
            </a:r>
            <a:r>
              <a:rPr lang="en-US" altLang="zh-TW" dirty="0" smtClean="0"/>
              <a:t>MOU</a:t>
            </a:r>
            <a:r>
              <a:rPr lang="zh-TW" altLang="en-US" dirty="0" smtClean="0"/>
              <a:t>，但風向似乎與選前稍稍地有了些許不同</a:t>
            </a:r>
            <a:r>
              <a:rPr lang="en-US" altLang="zh-TW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163800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50962" y="162928"/>
            <a:ext cx="11331965" cy="6374230"/>
            <a:chOff x="450962" y="162928"/>
            <a:chExt cx="11331965" cy="637423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62" y="162928"/>
              <a:ext cx="11331965" cy="6374230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" t="16140" r="3453"/>
            <a:stretch/>
          </p:blipFill>
          <p:spPr>
            <a:xfrm>
              <a:off x="659510" y="1187116"/>
              <a:ext cx="4074090" cy="535004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959101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709</Words>
  <Application>Microsoft Office PowerPoint</Application>
  <PresentationFormat>寬螢幕</PresentationFormat>
  <Paragraphs>62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文案</vt:lpstr>
      <vt:lpstr>PowerPoint 簡報</vt:lpstr>
      <vt:lpstr>PowerPoint 簡報</vt:lpstr>
      <vt:lpstr>文案</vt:lpstr>
      <vt:lpstr>PowerPoint 簡報</vt:lpstr>
      <vt:lpstr>PowerPoint 簡報</vt:lpstr>
      <vt:lpstr>文案</vt:lpstr>
      <vt:lpstr>PowerPoint 簡報</vt:lpstr>
      <vt:lpstr>PowerPoint 簡報</vt:lpstr>
      <vt:lpstr>文案</vt:lpstr>
      <vt:lpstr>PowerPoint 簡報</vt:lpstr>
      <vt:lpstr>PowerPoint 簡報</vt:lpstr>
      <vt:lpstr>文案</vt:lpstr>
      <vt:lpstr>PowerPoint 簡報</vt:lpstr>
      <vt:lpstr>PowerPoint 簡報</vt:lpstr>
      <vt:lpstr>文案</vt:lpstr>
      <vt:lpstr>參考</vt:lpstr>
      <vt:lpstr>參考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政夫 曾</dc:creator>
  <cp:lastModifiedBy>Ethan Li</cp:lastModifiedBy>
  <cp:revision>58</cp:revision>
  <dcterms:created xsi:type="dcterms:W3CDTF">2019-12-04T17:09:10Z</dcterms:created>
  <dcterms:modified xsi:type="dcterms:W3CDTF">2019-12-05T18:35:47Z</dcterms:modified>
</cp:coreProperties>
</file>